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1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6A4CC-38B1-4D82-98BA-05DE24AF59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AC291-B7A8-4310-AFE2-661EC81602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5FF07-7DF8-4559-8D80-196398988B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3727F-4054-4D8E-BDCA-7F18FDCCC3F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3CA92-2511-4491-B9BE-6E2DC3EE212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339A-671E-44CF-BC18-8D75EEF448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3D778-D9E8-4AC0-A48E-25352F4570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365E9-F9CC-41E2-B679-6B8B97811E2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4922B-41DC-4502-A1BB-16CC3FC464E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1A3E-260F-4E20-BAB0-A7A2B951B7E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7D72A-FEB4-44B0-8D25-217080DA27D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2EC56A-20E9-42DF-A1F4-07F21A4CEE8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 LABORATORIO CHIMICO BIOLOGICO</a:t>
            </a:r>
            <a:endParaRPr lang="it-IT" sz="18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80060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90600"/>
            <a:ext cx="508635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3000"/>
            <a:ext cx="41148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3200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2743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29464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990600"/>
            <a:ext cx="44958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2333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19200"/>
            <a:ext cx="1660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21920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76400" y="3733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fig.1                            fig.2                     fig.3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193675"/>
            <a:ext cx="755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800" b="1"/>
              <a:t>SCHEDA  VISUALE su SITUAZIONI A RISCHIO in un LABORATORIO CHIMICO BIOLOGICO</a:t>
            </a:r>
            <a:endParaRPr lang="it-IT" sz="18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4572000"/>
            <a:ext cx="80772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it-IT" sz="1400"/>
              <a:t>OSSERVA ATTENTAMENTE L’IMMAGINE E RISPONDI ALLE SEGUENTI DOMANDE:</a:t>
            </a:r>
          </a:p>
          <a:p>
            <a:pPr marL="457200" indent="-457200" algn="ctr"/>
            <a:endParaRPr lang="it-IT" sz="1400"/>
          </a:p>
          <a:p>
            <a:pPr marL="457200" indent="-457200">
              <a:buFontTx/>
              <a:buAutoNum type="arabicPeriod"/>
            </a:pPr>
            <a:r>
              <a:rPr lang="it-IT" sz="1400"/>
              <a:t>QUALE RISCHIO E’ RAPPRESENTATO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QUALI CONSEGUENZE PUO’ PROVOCARE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COME TI COMPORTI NOTANDO UNA SITUAZIONE COME QUESTA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PROVA A PENSARE QUALE DANNO SI PUO’ VERIFICARE IN QUELLA SITUAZIONE</a:t>
            </a:r>
          </a:p>
          <a:p>
            <a:pPr marL="457200" indent="-457200">
              <a:buFontTx/>
              <a:buAutoNum type="arabicPeriod"/>
            </a:pPr>
            <a:r>
              <a:rPr lang="it-IT" sz="1400"/>
              <a:t>PROPONI UNA MISURA DI INTERVENTO PER EVITARE QUELLA SITUAZIONE E/O PORRE RIMEDIO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499</Words>
  <Application>Microsoft PowerPoint</Application>
  <PresentationFormat>Presentazione su schermo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Times New Roman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Essedi Shop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tonini</dc:creator>
  <cp:lastModifiedBy>Andrea</cp:lastModifiedBy>
  <cp:revision>14</cp:revision>
  <dcterms:created xsi:type="dcterms:W3CDTF">2007-03-15T18:19:45Z</dcterms:created>
  <dcterms:modified xsi:type="dcterms:W3CDTF">2017-09-29T06:03:26Z</dcterms:modified>
</cp:coreProperties>
</file>